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2" y="-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41CCA-6215-4D11-8E95-F9CD3D3B4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C091C-CCB0-4134-804D-43B2624FA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C0B9D-996A-4C15-A4E7-CAF4781A0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6F43-BE26-455B-8E66-93B6C1881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1A79D-71E1-444D-A98A-333C95AD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886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6CDC-6817-49F2-9836-3DDF80D9B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EFF1E3-E35D-431E-914D-4A470C319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B27DE-8EF6-4827-8744-57D0348A0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F42F6-7278-4594-8C09-B51F4DF93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AFA06-87CF-4479-B391-5AFD1E3BE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032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D5D71D-09A3-4EB4-8328-94BBA6DAC3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D3ADA-E2D9-4AA2-8FDE-3D2C8F294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E416A-545E-47F1-9AA1-2E60468E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8522B-7A56-4242-94CC-2E657F6C2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C8936-0934-4140-BF3C-FCE52850B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15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DE0E-5C05-47A3-87CF-75F79AF0A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7258E-CC60-415A-A288-BC65EFF36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C24C4-AD94-47A7-8BC9-1691A2230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7C498-0CC0-4400-9D04-880D5D4F1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FD520-18AA-4D8F-8C69-059C6ED9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922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4B19-C142-4AF9-B4A8-3754358C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42D2B-9083-4FA1-9539-E29342747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4EA05-E326-41F1-B5C8-94ADFBD7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0C853-F247-49CF-9EED-FEFE25890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45F21-7AF9-483F-850F-35703441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26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0F61-1993-478B-846E-D2AD2D5E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5BF42-6453-4990-87A0-3CDA482E8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DF2EC-D2A6-4DA4-8501-CEFD41F1E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1DA57-BE60-4228-8DA4-43C6CA137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8B485-2DAD-4139-9B4C-62F78768F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7555C-D1F3-4274-97CB-B871DDE3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477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00C06-7689-41EA-A915-B47ADD52F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5F529-D85A-44D3-B522-780FDFBD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F5CDB-8093-4B69-B1EA-1CAFBDA77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2F023-FCCB-4DD5-A5C7-633E4BB3A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6786BA-BEE2-45F3-9701-BE9390FB4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50FEA6-6999-461C-83A2-2F74D1D45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3E7149-6553-4C47-84D2-E20D98A82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6BA969-AEF6-4FFC-9618-0E112D21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90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363A4-F7C5-4D91-AF61-E70794638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8792D5-D118-4A83-ABEC-F40D16CC7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DAEE4-43FC-4095-8AA9-77B16317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58D5D9-FDF2-4390-B5DD-E41FAA5D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022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8411C7-B025-45FE-8CDB-1E22BC0D3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B126A5-B9F5-413F-A74D-D999437B3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F40AC-00A6-48F0-87B3-01CAC5DC2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84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C0DF4-4E7D-42D3-9FBF-F2999833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70855-7C3F-4375-A2ED-26FBD633A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C95BCF-18C7-4AF2-B344-6029AC0A2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C2797-D85A-45E0-9864-AB22B14CC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6F6C5-5DC8-43AC-BBED-BA19438D7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1A898-E820-40B6-AD30-F545690D4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773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C9BB-4FC7-451A-8F49-4979F3DF0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D7D376-8D85-4151-BAD7-1134466A0A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7A654-6B40-4F68-9F1C-ABEBD402B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FCE7F-B961-4BA6-9598-3B861DDFE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757DF-A2BC-4E4D-8E5D-5C996F51A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0E586-3A35-4428-84EF-04FB8F70E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955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387628-41DF-4A84-BFA3-1D1DDA20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739A3-9CE6-492F-BCA1-3EB1049E5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09DA6-5E9F-4BA7-AD59-62E834F74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4B6D2-7BE2-474D-B2A2-58CFB903D930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2C1AC-B137-405C-8574-51E06DAE9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BF18C-5EB8-46F1-AC11-0CED71F11D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8914E-160A-4E3E-AC3E-01DB8F2BA1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654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6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935DE-4535-4172-92A7-2AA1E2CBC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7900" r="90000">
                        <a14:foregroundMark x1="9850" y1="72733" x2="6700" y2="62600"/>
                        <a14:foregroundMark x1="6700" y1="62600" x2="7600" y2="52200"/>
                        <a14:foregroundMark x1="7600" y1="52200" x2="9850" y2="62400"/>
                        <a14:foregroundMark x1="9850" y1="62400" x2="8300" y2="51800"/>
                        <a14:foregroundMark x1="8300" y1="51800" x2="7900" y2="62867"/>
                        <a14:foregroundMark x1="7900" y1="62867" x2="9450" y2="610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19" y="788364"/>
            <a:ext cx="6096012" cy="45720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2E544E-740C-45F5-9BC9-ADD1927BC3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150" r="90000">
                        <a14:foregroundMark x1="9700" y1="45600" x2="9900" y2="66733"/>
                        <a14:foregroundMark x1="9900" y1="66733" x2="6500" y2="56800"/>
                        <a14:foregroundMark x1="6500" y1="56800" x2="9200" y2="46667"/>
                        <a14:foregroundMark x1="9200" y1="46667" x2="6850" y2="57133"/>
                        <a14:foregroundMark x1="6850" y1="57133" x2="8650" y2="67933"/>
                        <a14:foregroundMark x1="8650" y1="67933" x2="8150" y2="57467"/>
                        <a14:foregroundMark x1="8150" y1="57467" x2="10650" y2="608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300" y="145346"/>
            <a:ext cx="6096012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63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55FCAA-874D-4525-A588-98FF5007D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6900" r="90000">
                        <a14:foregroundMark x1="28800" y1="60533" x2="31850" y2="64200"/>
                        <a14:foregroundMark x1="63300" y1="63933" x2="68350" y2="61867"/>
                        <a14:foregroundMark x1="9650" y1="43600" x2="6900" y2="64800"/>
                        <a14:foregroundMark x1="6900" y1="64800" x2="12600" y2="56800"/>
                        <a14:foregroundMark x1="12600" y1="56800" x2="12250" y2="46000"/>
                        <a14:foregroundMark x1="12250" y1="46000" x2="9750" y2="44067"/>
                        <a14:foregroundMark x1="7400" y1="64400" x2="6900" y2="547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15" y="441955"/>
            <a:ext cx="6096012" cy="4572009"/>
          </a:xfrm>
          <a:prstGeom prst="rect">
            <a:avLst/>
          </a:prstGeom>
        </p:spPr>
      </p:pic>
      <p:pic>
        <p:nvPicPr>
          <p:cNvPr id="9" name="Picture 8" descr="A picture containing diaper, hat&#10;&#10;Description automatically generated">
            <a:extLst>
              <a:ext uri="{FF2B5EF4-FFF2-40B4-BE49-F238E27FC236}">
                <a16:creationId xmlns:a16="http://schemas.microsoft.com/office/drawing/2014/main" id="{DBA80244-5C30-4E30-8DF2-9AF84ACD30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9150" r="90000">
                        <a14:foregroundMark x1="25700" y1="62867" x2="33550" y2="64600"/>
                        <a14:foregroundMark x1="33550" y1="64600" x2="29650" y2="61800"/>
                        <a14:foregroundMark x1="9900" y1="45333" x2="10250" y2="67400"/>
                        <a14:foregroundMark x1="10250" y1="67400" x2="6350" y2="57200"/>
                        <a14:foregroundMark x1="6350" y1="57200" x2="9150" y2="47000"/>
                        <a14:foregroundMark x1="9150" y1="47000" x2="9500" y2="4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27" y="1236128"/>
            <a:ext cx="6096012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376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7293BE3-08FB-4338-9666-D76FC559A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7950" r="90000">
                        <a14:foregroundMark x1="9800" y1="70000" x2="12150" y2="48467"/>
                        <a14:foregroundMark x1="12150" y1="48467" x2="6650" y2="56667"/>
                        <a14:foregroundMark x1="6650" y1="56667" x2="8100" y2="67533"/>
                        <a14:foregroundMark x1="8100" y1="67533" x2="7100" y2="56600"/>
                        <a14:foregroundMark x1="7100" y1="56600" x2="8950" y2="67200"/>
                        <a14:foregroundMark x1="8950" y1="67200" x2="7950" y2="56733"/>
                        <a14:foregroundMark x1="7950" y1="56733" x2="8950" y2="648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98" y="1317199"/>
            <a:ext cx="6096012" cy="4572009"/>
          </a:xfrm>
          <a:prstGeom prst="rect">
            <a:avLst/>
          </a:prstGeom>
        </p:spPr>
      </p:pic>
      <p:pic>
        <p:nvPicPr>
          <p:cNvPr id="7" name="Picture 6" descr="A picture containing animal&#10;&#10;Description automatically generated">
            <a:extLst>
              <a:ext uri="{FF2B5EF4-FFF2-40B4-BE49-F238E27FC236}">
                <a16:creationId xmlns:a16="http://schemas.microsoft.com/office/drawing/2014/main" id="{278F9651-0DDF-4C2C-A66E-233413FC7B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8150" r="90000">
                        <a14:foregroundMark x1="60300" y1="74200" x2="68100" y2="70933"/>
                        <a14:foregroundMark x1="68100" y1="70933" x2="67600" y2="69600"/>
                        <a14:foregroundMark x1="9700" y1="42933" x2="12150" y2="53733"/>
                        <a14:foregroundMark x1="12150" y1="53733" x2="11250" y2="65267"/>
                        <a14:foregroundMark x1="11250" y1="65267" x2="6500" y2="56467"/>
                        <a14:foregroundMark x1="8197" y1="48063" x2="8600" y2="46067"/>
                        <a14:foregroundMark x1="6500" y1="56467" x2="7216" y2="52920"/>
                        <a14:foregroundMark x1="7326" y1="52945" x2="6550" y2="57133"/>
                        <a14:foregroundMark x1="8600" y1="46067" x2="8229" y2="48070"/>
                        <a14:foregroundMark x1="6550" y1="57133" x2="8150" y2="68000"/>
                        <a14:foregroundMark x1="8150" y1="68000" x2="10400" y2="66133"/>
                        <a14:backgroundMark x1="7350" y1="47867" x2="6700" y2="52800"/>
                        <a14:backgroundMark x1="9650" y1="42400" x2="9650" y2="42933"/>
                        <a14:backgroundMark x1="9950" y1="42067" x2="9950" y2="42067"/>
                        <a14:backgroundMark x1="9950" y1="42200" x2="9500" y2="43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585" y="1317199"/>
            <a:ext cx="6096012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12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CB083C7-8A47-4988-A226-045A24B1A1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44" t="60281" r="7134" b="10378"/>
          <a:stretch/>
        </p:blipFill>
        <p:spPr>
          <a:xfrm rot="5400000">
            <a:off x="3128378" y="353010"/>
            <a:ext cx="369626" cy="310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26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Thomas</dc:creator>
  <cp:lastModifiedBy>George Thomas</cp:lastModifiedBy>
  <cp:revision>5</cp:revision>
  <dcterms:created xsi:type="dcterms:W3CDTF">2020-05-26T11:28:13Z</dcterms:created>
  <dcterms:modified xsi:type="dcterms:W3CDTF">2020-08-05T09:06:30Z</dcterms:modified>
</cp:coreProperties>
</file>

<file path=docProps/thumbnail.jpeg>
</file>